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81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78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56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5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29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67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650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99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07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43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275DE-C9F5-8F4A-8A51-DA60241BE20C}" type="datetimeFigureOut">
              <a:rPr lang="fr-FR" smtClean="0"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6719-725C-2E45-956F-2A7C105535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34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99" y="245019"/>
            <a:ext cx="7058025" cy="634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398327"/>
            <a:ext cx="8126730" cy="979308"/>
          </a:xfrm>
        </p:spPr>
        <p:txBody>
          <a:bodyPr>
            <a:normAutofit/>
          </a:bodyPr>
          <a:lstStyle/>
          <a:p>
            <a:pPr algn="ctr"/>
            <a:r>
              <a:rPr lang="fr-BE" sz="5000" b="0" cap="none" dirty="0" smtClean="0">
                <a:solidFill>
                  <a:srgbClr val="D23C43"/>
                </a:solidFill>
                <a:latin typeface="Drescher Grotesk BT SmallSizes" panose="020D0604020203020B02" pitchFamily="34" charset="0"/>
              </a:rPr>
              <a:t>Pédagogie participative </a:t>
            </a:r>
            <a:endParaRPr lang="fr-BE" sz="5000" b="0" cap="none" dirty="0">
              <a:solidFill>
                <a:srgbClr val="D23C43"/>
              </a:solidFill>
              <a:latin typeface="Drescher Grotesk BT SmallSizes" panose="020D0604020203020B02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4847" y="4420099"/>
            <a:ext cx="3616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400" dirty="0" smtClean="0">
                <a:solidFill>
                  <a:srgbClr val="2B286E"/>
                </a:solidFill>
                <a:latin typeface="Drescher Grotesk BT SmallSizes" panose="020D0604020203020B02" pitchFamily="34" charset="0"/>
              </a:rPr>
              <a:t>France ANTEN</a:t>
            </a:r>
            <a:endParaRPr lang="fr-BE" sz="2400" dirty="0">
              <a:solidFill>
                <a:srgbClr val="2B286E"/>
              </a:solidFill>
              <a:latin typeface="Drescher Grotesk BT SmallSizes" panose="020D0604020203020B02" pitchFamily="34" charset="0"/>
            </a:endParaRPr>
          </a:p>
          <a:p>
            <a:pPr algn="ctr"/>
            <a:r>
              <a:rPr lang="fr-BE" sz="2400" dirty="0">
                <a:solidFill>
                  <a:srgbClr val="2B286E"/>
                </a:solidFill>
                <a:latin typeface="Drescher Grotesk BT SmallSizes" panose="020D0604020203020B02" pitchFamily="34" charset="0"/>
              </a:rPr>
              <a:t>Coordinatrice du </a:t>
            </a:r>
            <a:r>
              <a:rPr lang="fr-BE" sz="2400" dirty="0" smtClean="0">
                <a:solidFill>
                  <a:srgbClr val="2B286E"/>
                </a:solidFill>
                <a:latin typeface="Drescher Grotesk BT SmallSizes" panose="020D0604020203020B02" pitchFamily="34" charset="0"/>
              </a:rPr>
              <a:t>projet</a:t>
            </a:r>
            <a:endParaRPr lang="fr-BE" sz="2400" dirty="0">
              <a:solidFill>
                <a:srgbClr val="2B286E"/>
              </a:solidFill>
              <a:latin typeface="Drescher Grotesk BT SmallSizes" panose="020D0604020203020B02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350" y="4420099"/>
            <a:ext cx="3680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400" dirty="0" smtClean="0">
                <a:solidFill>
                  <a:srgbClr val="2B286E"/>
                </a:solidFill>
                <a:latin typeface="Drescher Grotesk BT SmallSizes" panose="020D0604020203020B02" pitchFamily="34" charset="0"/>
              </a:rPr>
              <a:t>Liliane VERLENT</a:t>
            </a:r>
            <a:endParaRPr lang="fr-BE" sz="2400" dirty="0">
              <a:solidFill>
                <a:srgbClr val="2B286E"/>
              </a:solidFill>
              <a:latin typeface="Drescher Grotesk BT SmallSizes" panose="020D0604020203020B02" pitchFamily="34" charset="0"/>
            </a:endParaRPr>
          </a:p>
          <a:p>
            <a:pPr algn="ctr"/>
            <a:r>
              <a:rPr lang="fr-BE" sz="2400" dirty="0" smtClean="0">
                <a:solidFill>
                  <a:srgbClr val="2B286E"/>
                </a:solidFill>
                <a:latin typeface="Drescher Grotesk BT SmallSizes" panose="020D0604020203020B02" pitchFamily="34" charset="0"/>
              </a:rPr>
              <a:t>Préfète</a:t>
            </a:r>
            <a:endParaRPr lang="fr-BE" sz="2400" dirty="0">
              <a:solidFill>
                <a:srgbClr val="2B286E"/>
              </a:solidFill>
              <a:latin typeface="Drescher Grotesk BT SmallSizes" panose="020D0604020203020B02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46600" y="3636428"/>
            <a:ext cx="8126730" cy="676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2400" b="0" cap="none" dirty="0">
                <a:solidFill>
                  <a:srgbClr val="2B286E"/>
                </a:solidFill>
                <a:latin typeface="Drescher Grotesk BT SmallSizes" panose="020D0604020203020B02" pitchFamily="34" charset="0"/>
              </a:rPr>
              <a:t>AR Paul Delvaux</a:t>
            </a:r>
          </a:p>
        </p:txBody>
      </p:sp>
    </p:spTree>
    <p:extLst>
      <p:ext uri="{BB962C8B-B14F-4D97-AF65-F5344CB8AC3E}">
        <p14:creationId xmlns:p14="http://schemas.microsoft.com/office/powerpoint/2010/main" val="7448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Drescher Grotesk BT SmallSizes</vt:lpstr>
      <vt:lpstr>Thème Office</vt:lpstr>
      <vt:lpstr>Présentation PowerPoint</vt:lpstr>
      <vt:lpstr>Pédagogie participative </vt:lpstr>
    </vt:vector>
  </TitlesOfParts>
  <Company>FWB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Myrtille Tasquin</dc:creator>
  <cp:lastModifiedBy>TIBESAR Thomas</cp:lastModifiedBy>
  <cp:revision>21</cp:revision>
  <dcterms:created xsi:type="dcterms:W3CDTF">2014-02-10T08:59:18Z</dcterms:created>
  <dcterms:modified xsi:type="dcterms:W3CDTF">2016-11-23T14:12:33Z</dcterms:modified>
</cp:coreProperties>
</file>